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B517-8B30-44C4-8BF8-1C3A05103731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9F419-BD95-4608-8F34-7F3B600AAAAE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9AFF-9E40-432D-A45E-9156386FFEC0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D546-B15B-410E-9980-EC0D0B037AC3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D1325-4375-47FD-99D0-9F40987778EC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DF1A-483D-4456-8AF8-B3DB94039EF5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8B06-F9D4-45C8-AC90-06795B21A803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3FFE-DF7E-43D1-AA99-0DE630792C02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6E019-4AE4-49A7-B7BA-8EC4F9ECEE0E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D4F3-1008-4716-8409-96E5202DF842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it-IT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534988" y="1739900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it-IT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75" y="7034213"/>
            <a:ext cx="342265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8" y="7034213"/>
            <a:ext cx="245903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D1008E-D245-4EE3-AAEF-722C8859A002}" type="datetimeFigureOut">
              <a:rPr lang="en-US"/>
              <a:pPr>
                <a:defRPr/>
              </a:pPr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375" y="7034213"/>
            <a:ext cx="245903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3B6C1B-0289-401B-9C2B-5C9F9BFDABBC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49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5963" y="466725"/>
            <a:ext cx="3673475" cy="433388"/>
          </a:xfrm>
          <a:prstGeom prst="rect">
            <a:avLst/>
          </a:prstGeom>
          <a:solidFill>
            <a:srgbClr val="FFFF00"/>
          </a:solidFill>
          <a:ln w="9144">
            <a:solidFill>
              <a:srgbClr val="000000"/>
            </a:solidFill>
          </a:ln>
        </p:spPr>
        <p:txBody>
          <a:bodyPr lIns="0" tIns="31750" rIns="0" bIns="0">
            <a:spAutoFit/>
          </a:bodyPr>
          <a:lstStyle/>
          <a:p>
            <a:pPr marL="809625" fontAlgn="auto">
              <a:spcBef>
                <a:spcPts val="250"/>
              </a:spcBef>
              <a:spcAft>
                <a:spcPts val="0"/>
              </a:spcAft>
              <a:defRPr/>
            </a:pPr>
            <a:r>
              <a:rPr sz="1200" b="1" dirty="0">
                <a:latin typeface="Arial"/>
                <a:cs typeface="Arial"/>
              </a:rPr>
              <a:t>IL DIRIGENTE </a:t>
            </a:r>
            <a:r>
              <a:rPr sz="1200" b="1" spc="-5" dirty="0">
                <a:latin typeface="Arial"/>
                <a:cs typeface="Arial"/>
              </a:rPr>
              <a:t>SCOLASTICO</a:t>
            </a:r>
            <a:endParaRPr sz="1200">
              <a:latin typeface="Arial"/>
              <a:cs typeface="Arial"/>
            </a:endParaRPr>
          </a:p>
          <a:p>
            <a:pPr marL="7258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 b="1" dirty="0">
                <a:latin typeface="Arial"/>
                <a:cs typeface="Arial"/>
              </a:rPr>
              <a:t>Prof. Vito </a:t>
            </a:r>
            <a:r>
              <a:rPr sz="1200" b="1" spc="-5" dirty="0">
                <a:latin typeface="Arial"/>
                <a:cs typeface="Arial"/>
              </a:rPr>
              <a:t>Alessandro</a:t>
            </a:r>
            <a:r>
              <a:rPr sz="1200" b="1" dirty="0">
                <a:latin typeface="Arial"/>
                <a:cs typeface="Arial"/>
              </a:rPr>
              <a:t> Lucarelli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70" name="object 3"/>
          <p:cNvSpPr txBox="1">
            <a:spLocks noChangeArrowheads="1"/>
          </p:cNvSpPr>
          <p:nvPr/>
        </p:nvSpPr>
        <p:spPr bwMode="auto">
          <a:xfrm>
            <a:off x="241300" y="581025"/>
            <a:ext cx="3014663" cy="404813"/>
          </a:xfrm>
          <a:prstGeom prst="rect">
            <a:avLst/>
          </a:prstGeom>
          <a:solidFill>
            <a:srgbClr val="33CCCC"/>
          </a:solidFill>
          <a:ln w="10668">
            <a:solidFill>
              <a:srgbClr val="000000"/>
            </a:solidFill>
            <a:miter lim="800000"/>
            <a:headEnd/>
            <a:tailEnd/>
          </a:ln>
        </p:spPr>
        <p:txBody>
          <a:bodyPr lIns="0" tIns="28575" rIns="0" bIns="0">
            <a:spAutoFit/>
          </a:bodyPr>
          <a:lstStyle/>
          <a:p>
            <a:pPr algn="ctr">
              <a:spcBef>
                <a:spcPts val="225"/>
              </a:spcBef>
            </a:pPr>
            <a:r>
              <a:rPr lang="it-IT" sz="1200" b="1"/>
              <a:t>COLLABORATORI DEL D.S.</a:t>
            </a:r>
            <a:endParaRPr lang="it-IT" sz="1200"/>
          </a:p>
          <a:p>
            <a:pPr algn="ctr"/>
            <a:r>
              <a:rPr lang="it-IT" sz="1200" b="1"/>
              <a:t>Prof. Curzi Luigi – Docente Renzi Lucia</a:t>
            </a:r>
            <a:endParaRPr lang="it-IT" sz="1200"/>
          </a:p>
        </p:txBody>
      </p:sp>
      <p:sp>
        <p:nvSpPr>
          <p:cNvPr id="7171" name="object 4"/>
          <p:cNvSpPr>
            <a:spLocks/>
          </p:cNvSpPr>
          <p:nvPr/>
        </p:nvSpPr>
        <p:spPr bwMode="auto">
          <a:xfrm>
            <a:off x="774700" y="1190625"/>
            <a:ext cx="3419475" cy="3598863"/>
          </a:xfrm>
          <a:custGeom>
            <a:avLst/>
            <a:gdLst>
              <a:gd name="T0" fmla="*/ 569764 w 3420110"/>
              <a:gd name="T1" fmla="*/ 3597785 h 3599815"/>
              <a:gd name="T2" fmla="*/ 477179 w 3420110"/>
              <a:gd name="T3" fmla="*/ 3590347 h 3599815"/>
              <a:gd name="T4" fmla="*/ 389414 w 3420110"/>
              <a:gd name="T5" fmla="*/ 3568807 h 3599815"/>
              <a:gd name="T6" fmla="*/ 307625 w 3420110"/>
              <a:gd name="T7" fmla="*/ 3534328 h 3599815"/>
              <a:gd name="T8" fmla="*/ 232976 w 3420110"/>
              <a:gd name="T9" fmla="*/ 3488066 h 3599815"/>
              <a:gd name="T10" fmla="*/ 166625 w 3420110"/>
              <a:gd name="T11" fmla="*/ 3431185 h 3599815"/>
              <a:gd name="T12" fmla="*/ 109736 w 3420110"/>
              <a:gd name="T13" fmla="*/ 3364845 h 3599815"/>
              <a:gd name="T14" fmla="*/ 63467 w 3420110"/>
              <a:gd name="T15" fmla="*/ 3290209 h 3599815"/>
              <a:gd name="T16" fmla="*/ 28982 w 3420110"/>
              <a:gd name="T17" fmla="*/ 3208432 h 3599815"/>
              <a:gd name="T18" fmla="*/ 7439 w 3420110"/>
              <a:gd name="T19" fmla="*/ 3120679 h 3599815"/>
              <a:gd name="T20" fmla="*/ 0 w 3420110"/>
              <a:gd name="T21" fmla="*/ 3028110 h 3599815"/>
              <a:gd name="T22" fmla="*/ 1884 w 3420110"/>
              <a:gd name="T23" fmla="*/ 522861 h 3599815"/>
              <a:gd name="T24" fmla="*/ 16520 w 3420110"/>
              <a:gd name="T25" fmla="*/ 432555 h 3599815"/>
              <a:gd name="T26" fmla="*/ 44680 w 3420110"/>
              <a:gd name="T27" fmla="*/ 347645 h 3599815"/>
              <a:gd name="T28" fmla="*/ 85201 w 3420110"/>
              <a:gd name="T29" fmla="*/ 269293 h 3599815"/>
              <a:gd name="T30" fmla="*/ 136926 w 3420110"/>
              <a:gd name="T31" fmla="*/ 198659 h 3599815"/>
              <a:gd name="T32" fmla="*/ 198690 w 3420110"/>
              <a:gd name="T33" fmla="*/ 136904 h 3599815"/>
              <a:gd name="T34" fmla="*/ 269335 w 3420110"/>
              <a:gd name="T35" fmla="*/ 85187 h 3599815"/>
              <a:gd name="T36" fmla="*/ 347699 w 3420110"/>
              <a:gd name="T37" fmla="*/ 44672 h 3599815"/>
              <a:gd name="T38" fmla="*/ 432623 w 3420110"/>
              <a:gd name="T39" fmla="*/ 16518 h 3599815"/>
              <a:gd name="T40" fmla="*/ 522943 w 3420110"/>
              <a:gd name="T41" fmla="*/ 1884 h 3599815"/>
              <a:gd name="T42" fmla="*/ 2848821 w 3420110"/>
              <a:gd name="T43" fmla="*/ 0 h 3599815"/>
              <a:gd name="T44" fmla="*/ 2945769 w 3420110"/>
              <a:gd name="T45" fmla="*/ 8230 h 3599815"/>
              <a:gd name="T46" fmla="*/ 3037482 w 3420110"/>
              <a:gd name="T47" fmla="*/ 32018 h 3599815"/>
              <a:gd name="T48" fmla="*/ 3122576 w 3420110"/>
              <a:gd name="T49" fmla="*/ 70009 h 3599815"/>
              <a:gd name="T50" fmla="*/ 3199662 w 3420110"/>
              <a:gd name="T51" fmla="*/ 120849 h 3599815"/>
              <a:gd name="T52" fmla="*/ 3267355 w 3420110"/>
              <a:gd name="T53" fmla="*/ 183188 h 3599815"/>
              <a:gd name="T54" fmla="*/ 3324271 w 3420110"/>
              <a:gd name="T55" fmla="*/ 255666 h 3599815"/>
              <a:gd name="T56" fmla="*/ 3369022 w 3420110"/>
              <a:gd name="T57" fmla="*/ 336936 h 3599815"/>
              <a:gd name="T58" fmla="*/ 3400223 w 3420110"/>
              <a:gd name="T59" fmla="*/ 425641 h 3599815"/>
              <a:gd name="T60" fmla="*/ 3416486 w 3420110"/>
              <a:gd name="T61" fmla="*/ 520424 h 3599815"/>
              <a:gd name="T62" fmla="*/ 3418585 w 3420110"/>
              <a:gd name="T63" fmla="*/ 3028110 h 3599815"/>
              <a:gd name="T64" fmla="*/ 3410309 w 3420110"/>
              <a:gd name="T65" fmla="*/ 3125428 h 3599815"/>
              <a:gd name="T66" fmla="*/ 3386401 w 3420110"/>
              <a:gd name="T67" fmla="*/ 3217342 h 3599815"/>
              <a:gd name="T68" fmla="*/ 3348254 w 3420110"/>
              <a:gd name="T69" fmla="*/ 3302497 h 3599815"/>
              <a:gd name="T70" fmla="*/ 3297248 w 3420110"/>
              <a:gd name="T71" fmla="*/ 3379541 h 3599815"/>
              <a:gd name="T72" fmla="*/ 3234767 w 3420110"/>
              <a:gd name="T73" fmla="*/ 3447119 h 3599815"/>
              <a:gd name="T74" fmla="*/ 3162205 w 3420110"/>
              <a:gd name="T75" fmla="*/ 3503878 h 3599815"/>
              <a:gd name="T76" fmla="*/ 3080944 w 3420110"/>
              <a:gd name="T77" fmla="*/ 3548462 h 3599815"/>
              <a:gd name="T78" fmla="*/ 2992366 w 3420110"/>
              <a:gd name="T79" fmla="*/ 3579522 h 3599815"/>
              <a:gd name="T80" fmla="*/ 2897864 w 3420110"/>
              <a:gd name="T81" fmla="*/ 3595700 h 359981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420110"/>
              <a:gd name="T124" fmla="*/ 0 h 3599815"/>
              <a:gd name="T125" fmla="*/ 3420110 w 3420110"/>
              <a:gd name="T126" fmla="*/ 3599815 h 3599815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420110" h="3599815">
                <a:moveTo>
                  <a:pt x="2849880" y="3599688"/>
                </a:moveTo>
                <a:lnTo>
                  <a:pt x="569976" y="3599688"/>
                </a:lnTo>
                <a:lnTo>
                  <a:pt x="523137" y="3597803"/>
                </a:lnTo>
                <a:lnTo>
                  <a:pt x="477357" y="3592246"/>
                </a:lnTo>
                <a:lnTo>
                  <a:pt x="432783" y="3583162"/>
                </a:lnTo>
                <a:lnTo>
                  <a:pt x="389558" y="3570695"/>
                </a:lnTo>
                <a:lnTo>
                  <a:pt x="347829" y="3554992"/>
                </a:lnTo>
                <a:lnTo>
                  <a:pt x="307739" y="3536196"/>
                </a:lnTo>
                <a:lnTo>
                  <a:pt x="269435" y="3514454"/>
                </a:lnTo>
                <a:lnTo>
                  <a:pt x="233062" y="3489911"/>
                </a:lnTo>
                <a:lnTo>
                  <a:pt x="198764" y="3462711"/>
                </a:lnTo>
                <a:lnTo>
                  <a:pt x="166687" y="3433000"/>
                </a:lnTo>
                <a:lnTo>
                  <a:pt x="136976" y="3400923"/>
                </a:lnTo>
                <a:lnTo>
                  <a:pt x="109776" y="3366625"/>
                </a:lnTo>
                <a:lnTo>
                  <a:pt x="85233" y="3330252"/>
                </a:lnTo>
                <a:lnTo>
                  <a:pt x="63491" y="3291948"/>
                </a:lnTo>
                <a:lnTo>
                  <a:pt x="44696" y="3251858"/>
                </a:lnTo>
                <a:lnTo>
                  <a:pt x="28992" y="3210129"/>
                </a:lnTo>
                <a:lnTo>
                  <a:pt x="16526" y="3166904"/>
                </a:lnTo>
                <a:lnTo>
                  <a:pt x="7441" y="3122330"/>
                </a:lnTo>
                <a:lnTo>
                  <a:pt x="1884" y="3076550"/>
                </a:lnTo>
                <a:lnTo>
                  <a:pt x="0" y="3029711"/>
                </a:lnTo>
                <a:lnTo>
                  <a:pt x="0" y="569976"/>
                </a:lnTo>
                <a:lnTo>
                  <a:pt x="1884" y="523137"/>
                </a:lnTo>
                <a:lnTo>
                  <a:pt x="7441" y="477357"/>
                </a:lnTo>
                <a:lnTo>
                  <a:pt x="16526" y="432783"/>
                </a:lnTo>
                <a:lnTo>
                  <a:pt x="28992" y="389558"/>
                </a:lnTo>
                <a:lnTo>
                  <a:pt x="44696" y="347829"/>
                </a:lnTo>
                <a:lnTo>
                  <a:pt x="63491" y="307739"/>
                </a:lnTo>
                <a:lnTo>
                  <a:pt x="85233" y="269435"/>
                </a:lnTo>
                <a:lnTo>
                  <a:pt x="109776" y="233062"/>
                </a:lnTo>
                <a:lnTo>
                  <a:pt x="136976" y="198764"/>
                </a:lnTo>
                <a:lnTo>
                  <a:pt x="166687" y="166687"/>
                </a:lnTo>
                <a:lnTo>
                  <a:pt x="198764" y="136976"/>
                </a:lnTo>
                <a:lnTo>
                  <a:pt x="233062" y="109776"/>
                </a:lnTo>
                <a:lnTo>
                  <a:pt x="269435" y="85233"/>
                </a:lnTo>
                <a:lnTo>
                  <a:pt x="307739" y="63491"/>
                </a:lnTo>
                <a:lnTo>
                  <a:pt x="347829" y="44696"/>
                </a:lnTo>
                <a:lnTo>
                  <a:pt x="389558" y="28992"/>
                </a:lnTo>
                <a:lnTo>
                  <a:pt x="432783" y="16526"/>
                </a:lnTo>
                <a:lnTo>
                  <a:pt x="477357" y="7441"/>
                </a:lnTo>
                <a:lnTo>
                  <a:pt x="523137" y="1884"/>
                </a:lnTo>
                <a:lnTo>
                  <a:pt x="569976" y="0"/>
                </a:lnTo>
                <a:lnTo>
                  <a:pt x="2849880" y="0"/>
                </a:lnTo>
                <a:lnTo>
                  <a:pt x="2898940" y="2086"/>
                </a:lnTo>
                <a:lnTo>
                  <a:pt x="2946864" y="8234"/>
                </a:lnTo>
                <a:lnTo>
                  <a:pt x="2993479" y="18273"/>
                </a:lnTo>
                <a:lnTo>
                  <a:pt x="3038611" y="32034"/>
                </a:lnTo>
                <a:lnTo>
                  <a:pt x="3082088" y="49348"/>
                </a:lnTo>
                <a:lnTo>
                  <a:pt x="3123736" y="70045"/>
                </a:lnTo>
                <a:lnTo>
                  <a:pt x="3163381" y="93957"/>
                </a:lnTo>
                <a:lnTo>
                  <a:pt x="3200851" y="120913"/>
                </a:lnTo>
                <a:lnTo>
                  <a:pt x="3235971" y="150746"/>
                </a:lnTo>
                <a:lnTo>
                  <a:pt x="3268570" y="183284"/>
                </a:lnTo>
                <a:lnTo>
                  <a:pt x="3298473" y="218359"/>
                </a:lnTo>
                <a:lnTo>
                  <a:pt x="3325506" y="255802"/>
                </a:lnTo>
                <a:lnTo>
                  <a:pt x="3349498" y="295444"/>
                </a:lnTo>
                <a:lnTo>
                  <a:pt x="3370274" y="337114"/>
                </a:lnTo>
                <a:lnTo>
                  <a:pt x="3387661" y="380644"/>
                </a:lnTo>
                <a:lnTo>
                  <a:pt x="3401486" y="425865"/>
                </a:lnTo>
                <a:lnTo>
                  <a:pt x="3411576" y="472606"/>
                </a:lnTo>
                <a:lnTo>
                  <a:pt x="3417757" y="520700"/>
                </a:lnTo>
                <a:lnTo>
                  <a:pt x="3419856" y="569976"/>
                </a:lnTo>
                <a:lnTo>
                  <a:pt x="3419856" y="3029711"/>
                </a:lnTo>
                <a:lnTo>
                  <a:pt x="3417757" y="3078987"/>
                </a:lnTo>
                <a:lnTo>
                  <a:pt x="3411576" y="3127081"/>
                </a:lnTo>
                <a:lnTo>
                  <a:pt x="3401486" y="3173823"/>
                </a:lnTo>
                <a:lnTo>
                  <a:pt x="3387661" y="3219043"/>
                </a:lnTo>
                <a:lnTo>
                  <a:pt x="3370274" y="3262573"/>
                </a:lnTo>
                <a:lnTo>
                  <a:pt x="3349498" y="3304244"/>
                </a:lnTo>
                <a:lnTo>
                  <a:pt x="3325506" y="3343885"/>
                </a:lnTo>
                <a:lnTo>
                  <a:pt x="3298473" y="3381328"/>
                </a:lnTo>
                <a:lnTo>
                  <a:pt x="3268570" y="3416403"/>
                </a:lnTo>
                <a:lnTo>
                  <a:pt x="3235971" y="3448942"/>
                </a:lnTo>
                <a:lnTo>
                  <a:pt x="3200851" y="3478774"/>
                </a:lnTo>
                <a:lnTo>
                  <a:pt x="3163381" y="3505730"/>
                </a:lnTo>
                <a:lnTo>
                  <a:pt x="3123736" y="3529642"/>
                </a:lnTo>
                <a:lnTo>
                  <a:pt x="3082088" y="3550339"/>
                </a:lnTo>
                <a:lnTo>
                  <a:pt x="3038611" y="3567653"/>
                </a:lnTo>
                <a:lnTo>
                  <a:pt x="2993479" y="3581414"/>
                </a:lnTo>
                <a:lnTo>
                  <a:pt x="2946864" y="3591453"/>
                </a:lnTo>
                <a:lnTo>
                  <a:pt x="2898940" y="3597601"/>
                </a:lnTo>
                <a:lnTo>
                  <a:pt x="2849880" y="3599688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172" name="object 5"/>
          <p:cNvSpPr>
            <a:spLocks/>
          </p:cNvSpPr>
          <p:nvPr/>
        </p:nvSpPr>
        <p:spPr bwMode="auto">
          <a:xfrm>
            <a:off x="773113" y="1187450"/>
            <a:ext cx="3419475" cy="3598863"/>
          </a:xfrm>
          <a:custGeom>
            <a:avLst/>
            <a:gdLst>
              <a:gd name="T0" fmla="*/ 522943 w 3420110"/>
              <a:gd name="T1" fmla="*/ 1884 h 3599815"/>
              <a:gd name="T2" fmla="*/ 432623 w 3420110"/>
              <a:gd name="T3" fmla="*/ 16518 h 3599815"/>
              <a:gd name="T4" fmla="*/ 347699 w 3420110"/>
              <a:gd name="T5" fmla="*/ 44672 h 3599815"/>
              <a:gd name="T6" fmla="*/ 269335 w 3420110"/>
              <a:gd name="T7" fmla="*/ 85187 h 3599815"/>
              <a:gd name="T8" fmla="*/ 198690 w 3420110"/>
              <a:gd name="T9" fmla="*/ 136904 h 3599815"/>
              <a:gd name="T10" fmla="*/ 136926 w 3420110"/>
              <a:gd name="T11" fmla="*/ 198659 h 3599815"/>
              <a:gd name="T12" fmla="*/ 85201 w 3420110"/>
              <a:gd name="T13" fmla="*/ 269293 h 3599815"/>
              <a:gd name="T14" fmla="*/ 44680 w 3420110"/>
              <a:gd name="T15" fmla="*/ 347645 h 3599815"/>
              <a:gd name="T16" fmla="*/ 16520 w 3420110"/>
              <a:gd name="T17" fmla="*/ 432555 h 3599815"/>
              <a:gd name="T18" fmla="*/ 1884 w 3420110"/>
              <a:gd name="T19" fmla="*/ 522861 h 3599815"/>
              <a:gd name="T20" fmla="*/ 0 w 3420110"/>
              <a:gd name="T21" fmla="*/ 3028110 h 3599815"/>
              <a:gd name="T22" fmla="*/ 7439 w 3420110"/>
              <a:gd name="T23" fmla="*/ 3120677 h 3599815"/>
              <a:gd name="T24" fmla="*/ 28982 w 3420110"/>
              <a:gd name="T25" fmla="*/ 3208432 h 3599815"/>
              <a:gd name="T26" fmla="*/ 63467 w 3420110"/>
              <a:gd name="T27" fmla="*/ 3290209 h 3599815"/>
              <a:gd name="T28" fmla="*/ 109736 w 3420110"/>
              <a:gd name="T29" fmla="*/ 3364845 h 3599815"/>
              <a:gd name="T30" fmla="*/ 166625 w 3420110"/>
              <a:gd name="T31" fmla="*/ 3431185 h 3599815"/>
              <a:gd name="T32" fmla="*/ 232976 w 3420110"/>
              <a:gd name="T33" fmla="*/ 3488066 h 3599815"/>
              <a:gd name="T34" fmla="*/ 307625 w 3420110"/>
              <a:gd name="T35" fmla="*/ 3534328 h 3599815"/>
              <a:gd name="T36" fmla="*/ 389414 w 3420110"/>
              <a:gd name="T37" fmla="*/ 3568807 h 3599815"/>
              <a:gd name="T38" fmla="*/ 477179 w 3420110"/>
              <a:gd name="T39" fmla="*/ 3590347 h 3599815"/>
              <a:gd name="T40" fmla="*/ 569764 w 3420110"/>
              <a:gd name="T41" fmla="*/ 3597785 h 3599815"/>
              <a:gd name="T42" fmla="*/ 2897862 w 3420110"/>
              <a:gd name="T43" fmla="*/ 3595700 h 3599815"/>
              <a:gd name="T44" fmla="*/ 2992366 w 3420110"/>
              <a:gd name="T45" fmla="*/ 3579522 h 3599815"/>
              <a:gd name="T46" fmla="*/ 3080944 w 3420110"/>
              <a:gd name="T47" fmla="*/ 3548462 h 3599815"/>
              <a:gd name="T48" fmla="*/ 3162205 w 3420110"/>
              <a:gd name="T49" fmla="*/ 3503878 h 3599815"/>
              <a:gd name="T50" fmla="*/ 3234767 w 3420110"/>
              <a:gd name="T51" fmla="*/ 3447119 h 3599815"/>
              <a:gd name="T52" fmla="*/ 3297248 w 3420110"/>
              <a:gd name="T53" fmla="*/ 3379541 h 3599815"/>
              <a:gd name="T54" fmla="*/ 3348254 w 3420110"/>
              <a:gd name="T55" fmla="*/ 3302497 h 3599815"/>
              <a:gd name="T56" fmla="*/ 3386401 w 3420110"/>
              <a:gd name="T57" fmla="*/ 3217342 h 3599815"/>
              <a:gd name="T58" fmla="*/ 3410309 w 3420110"/>
              <a:gd name="T59" fmla="*/ 3125428 h 3599815"/>
              <a:gd name="T60" fmla="*/ 3418585 w 3420110"/>
              <a:gd name="T61" fmla="*/ 3028110 h 3599815"/>
              <a:gd name="T62" fmla="*/ 3416486 w 3420110"/>
              <a:gd name="T63" fmla="*/ 520424 h 3599815"/>
              <a:gd name="T64" fmla="*/ 3400223 w 3420110"/>
              <a:gd name="T65" fmla="*/ 425641 h 3599815"/>
              <a:gd name="T66" fmla="*/ 3369022 w 3420110"/>
              <a:gd name="T67" fmla="*/ 336936 h 3599815"/>
              <a:gd name="T68" fmla="*/ 3324271 w 3420110"/>
              <a:gd name="T69" fmla="*/ 255666 h 3599815"/>
              <a:gd name="T70" fmla="*/ 3267355 w 3420110"/>
              <a:gd name="T71" fmla="*/ 183188 h 3599815"/>
              <a:gd name="T72" fmla="*/ 3199662 w 3420110"/>
              <a:gd name="T73" fmla="*/ 120849 h 3599815"/>
              <a:gd name="T74" fmla="*/ 3122576 w 3420110"/>
              <a:gd name="T75" fmla="*/ 70009 h 3599815"/>
              <a:gd name="T76" fmla="*/ 3037482 w 3420110"/>
              <a:gd name="T77" fmla="*/ 32018 h 3599815"/>
              <a:gd name="T78" fmla="*/ 2945769 w 3420110"/>
              <a:gd name="T79" fmla="*/ 8230 h 3599815"/>
              <a:gd name="T80" fmla="*/ 2848821 w 3420110"/>
              <a:gd name="T81" fmla="*/ 0 h 359981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420110"/>
              <a:gd name="T124" fmla="*/ 0 h 3599815"/>
              <a:gd name="T125" fmla="*/ 3420110 w 3420110"/>
              <a:gd name="T126" fmla="*/ 3599815 h 3599815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420110" h="3599815">
                <a:moveTo>
                  <a:pt x="569976" y="0"/>
                </a:moveTo>
                <a:lnTo>
                  <a:pt x="523137" y="1884"/>
                </a:lnTo>
                <a:lnTo>
                  <a:pt x="477357" y="7441"/>
                </a:lnTo>
                <a:lnTo>
                  <a:pt x="432783" y="16526"/>
                </a:lnTo>
                <a:lnTo>
                  <a:pt x="389558" y="28992"/>
                </a:lnTo>
                <a:lnTo>
                  <a:pt x="347829" y="44696"/>
                </a:lnTo>
                <a:lnTo>
                  <a:pt x="307739" y="63491"/>
                </a:lnTo>
                <a:lnTo>
                  <a:pt x="269435" y="85233"/>
                </a:lnTo>
                <a:lnTo>
                  <a:pt x="233062" y="109776"/>
                </a:lnTo>
                <a:lnTo>
                  <a:pt x="198764" y="136976"/>
                </a:lnTo>
                <a:lnTo>
                  <a:pt x="166687" y="166687"/>
                </a:lnTo>
                <a:lnTo>
                  <a:pt x="136976" y="198764"/>
                </a:lnTo>
                <a:lnTo>
                  <a:pt x="109776" y="233062"/>
                </a:lnTo>
                <a:lnTo>
                  <a:pt x="85233" y="269435"/>
                </a:lnTo>
                <a:lnTo>
                  <a:pt x="63491" y="307739"/>
                </a:lnTo>
                <a:lnTo>
                  <a:pt x="44696" y="347829"/>
                </a:lnTo>
                <a:lnTo>
                  <a:pt x="28992" y="389558"/>
                </a:lnTo>
                <a:lnTo>
                  <a:pt x="16526" y="432783"/>
                </a:lnTo>
                <a:lnTo>
                  <a:pt x="7441" y="477357"/>
                </a:lnTo>
                <a:lnTo>
                  <a:pt x="1884" y="523137"/>
                </a:lnTo>
                <a:lnTo>
                  <a:pt x="0" y="569976"/>
                </a:lnTo>
                <a:lnTo>
                  <a:pt x="0" y="3029711"/>
                </a:lnTo>
                <a:lnTo>
                  <a:pt x="1884" y="3076550"/>
                </a:lnTo>
                <a:lnTo>
                  <a:pt x="7441" y="3122329"/>
                </a:lnTo>
                <a:lnTo>
                  <a:pt x="16526" y="3166904"/>
                </a:lnTo>
                <a:lnTo>
                  <a:pt x="28992" y="3210129"/>
                </a:lnTo>
                <a:lnTo>
                  <a:pt x="44696" y="3251858"/>
                </a:lnTo>
                <a:lnTo>
                  <a:pt x="63491" y="3291948"/>
                </a:lnTo>
                <a:lnTo>
                  <a:pt x="85233" y="3330252"/>
                </a:lnTo>
                <a:lnTo>
                  <a:pt x="109776" y="3366625"/>
                </a:lnTo>
                <a:lnTo>
                  <a:pt x="136976" y="3400923"/>
                </a:lnTo>
                <a:lnTo>
                  <a:pt x="166687" y="3433000"/>
                </a:lnTo>
                <a:lnTo>
                  <a:pt x="198764" y="3462711"/>
                </a:lnTo>
                <a:lnTo>
                  <a:pt x="233062" y="3489911"/>
                </a:lnTo>
                <a:lnTo>
                  <a:pt x="269435" y="3514454"/>
                </a:lnTo>
                <a:lnTo>
                  <a:pt x="307739" y="3536196"/>
                </a:lnTo>
                <a:lnTo>
                  <a:pt x="347829" y="3554992"/>
                </a:lnTo>
                <a:lnTo>
                  <a:pt x="389558" y="3570695"/>
                </a:lnTo>
                <a:lnTo>
                  <a:pt x="432783" y="3583162"/>
                </a:lnTo>
                <a:lnTo>
                  <a:pt x="477357" y="3592246"/>
                </a:lnTo>
                <a:lnTo>
                  <a:pt x="523137" y="3597803"/>
                </a:lnTo>
                <a:lnTo>
                  <a:pt x="569976" y="3599688"/>
                </a:lnTo>
                <a:lnTo>
                  <a:pt x="2849880" y="3599688"/>
                </a:lnTo>
                <a:lnTo>
                  <a:pt x="2898939" y="3597601"/>
                </a:lnTo>
                <a:lnTo>
                  <a:pt x="2946864" y="3591453"/>
                </a:lnTo>
                <a:lnTo>
                  <a:pt x="2993479" y="3581414"/>
                </a:lnTo>
                <a:lnTo>
                  <a:pt x="3038611" y="3567653"/>
                </a:lnTo>
                <a:lnTo>
                  <a:pt x="3082088" y="3550339"/>
                </a:lnTo>
                <a:lnTo>
                  <a:pt x="3123736" y="3529642"/>
                </a:lnTo>
                <a:lnTo>
                  <a:pt x="3163381" y="3505730"/>
                </a:lnTo>
                <a:lnTo>
                  <a:pt x="3200851" y="3478774"/>
                </a:lnTo>
                <a:lnTo>
                  <a:pt x="3235971" y="3448942"/>
                </a:lnTo>
                <a:lnTo>
                  <a:pt x="3268570" y="3416403"/>
                </a:lnTo>
                <a:lnTo>
                  <a:pt x="3298472" y="3381328"/>
                </a:lnTo>
                <a:lnTo>
                  <a:pt x="3325506" y="3343885"/>
                </a:lnTo>
                <a:lnTo>
                  <a:pt x="3349498" y="3304244"/>
                </a:lnTo>
                <a:lnTo>
                  <a:pt x="3370274" y="3262573"/>
                </a:lnTo>
                <a:lnTo>
                  <a:pt x="3387661" y="3219043"/>
                </a:lnTo>
                <a:lnTo>
                  <a:pt x="3401486" y="3173822"/>
                </a:lnTo>
                <a:lnTo>
                  <a:pt x="3411576" y="3127081"/>
                </a:lnTo>
                <a:lnTo>
                  <a:pt x="3417757" y="3078987"/>
                </a:lnTo>
                <a:lnTo>
                  <a:pt x="3419856" y="3029711"/>
                </a:lnTo>
                <a:lnTo>
                  <a:pt x="3419856" y="569976"/>
                </a:lnTo>
                <a:lnTo>
                  <a:pt x="3417757" y="520700"/>
                </a:lnTo>
                <a:lnTo>
                  <a:pt x="3411576" y="472606"/>
                </a:lnTo>
                <a:lnTo>
                  <a:pt x="3401486" y="425865"/>
                </a:lnTo>
                <a:lnTo>
                  <a:pt x="3387661" y="380644"/>
                </a:lnTo>
                <a:lnTo>
                  <a:pt x="3370274" y="337114"/>
                </a:lnTo>
                <a:lnTo>
                  <a:pt x="3349498" y="295444"/>
                </a:lnTo>
                <a:lnTo>
                  <a:pt x="3325506" y="255802"/>
                </a:lnTo>
                <a:lnTo>
                  <a:pt x="3298472" y="218359"/>
                </a:lnTo>
                <a:lnTo>
                  <a:pt x="3268570" y="183284"/>
                </a:lnTo>
                <a:lnTo>
                  <a:pt x="3235971" y="150746"/>
                </a:lnTo>
                <a:lnTo>
                  <a:pt x="3200851" y="120913"/>
                </a:lnTo>
                <a:lnTo>
                  <a:pt x="3163381" y="93957"/>
                </a:lnTo>
                <a:lnTo>
                  <a:pt x="3123736" y="70045"/>
                </a:lnTo>
                <a:lnTo>
                  <a:pt x="3082088" y="49348"/>
                </a:lnTo>
                <a:lnTo>
                  <a:pt x="3038611" y="32034"/>
                </a:lnTo>
                <a:lnTo>
                  <a:pt x="2993479" y="18273"/>
                </a:lnTo>
                <a:lnTo>
                  <a:pt x="2946864" y="8234"/>
                </a:lnTo>
                <a:lnTo>
                  <a:pt x="2898939" y="2086"/>
                </a:lnTo>
                <a:lnTo>
                  <a:pt x="2849880" y="0"/>
                </a:lnTo>
                <a:lnTo>
                  <a:pt x="569976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6" name="object 6"/>
          <p:cNvSpPr txBox="1"/>
          <p:nvPr/>
        </p:nvSpPr>
        <p:spPr>
          <a:xfrm>
            <a:off x="1355725" y="1476375"/>
            <a:ext cx="1844675" cy="2397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400" b="1" u="heavy" spc="-9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400" b="1" spc="535" dirty="0">
                <a:latin typeface="Arial"/>
                <a:cs typeface="Arial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TAFF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DIREZIONE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174" name="object 7"/>
          <p:cNvSpPr txBox="1">
            <a:spLocks noChangeArrowheads="1"/>
          </p:cNvSpPr>
          <p:nvPr/>
        </p:nvSpPr>
        <p:spPr bwMode="auto">
          <a:xfrm>
            <a:off x="1014413" y="1905000"/>
            <a:ext cx="2641600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352425">
              <a:lnSpc>
                <a:spcPts val="1438"/>
              </a:lnSpc>
              <a:spcBef>
                <a:spcPts val="100"/>
              </a:spcBef>
            </a:pPr>
            <a:r>
              <a:rPr lang="it-IT" sz="1200" b="1"/>
              <a:t>FIDUCIARI DI PLESSO</a:t>
            </a:r>
            <a:endParaRPr lang="it-IT" sz="1200"/>
          </a:p>
          <a:p>
            <a:pPr marL="352425">
              <a:lnSpc>
                <a:spcPts val="1200"/>
              </a:lnSpc>
            </a:pPr>
            <a:r>
              <a:rPr lang="it-IT" sz="1000"/>
              <a:t>-</a:t>
            </a:r>
            <a:r>
              <a:rPr lang="it-IT" sz="1000" b="1"/>
              <a:t>Marchetti (sec. 1 grado Montefelcino)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Biagiotti (primaria Tavernelle)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Basili (primaria Montefelcino)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Berluti / Polidori (primaria Isola del Piano)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Conti (Infanzia Tavernelle)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Battistini (Infanzia Sterpeti)</a:t>
            </a:r>
            <a:endParaRPr lang="it-IT" sz="1000"/>
          </a:p>
          <a:p>
            <a:pPr marL="352425"/>
            <a:r>
              <a:rPr lang="it-IT" sz="1000"/>
              <a:t>-</a:t>
            </a:r>
            <a:r>
              <a:rPr lang="it-IT" sz="1000" b="1"/>
              <a:t>Capodicasa S. (Infanzia Isola)</a:t>
            </a:r>
            <a:endParaRPr lang="it-IT" sz="1000"/>
          </a:p>
        </p:txBody>
      </p:sp>
      <p:sp>
        <p:nvSpPr>
          <p:cNvPr id="7175" name="object 8"/>
          <p:cNvSpPr txBox="1">
            <a:spLocks noChangeArrowheads="1"/>
          </p:cNvSpPr>
          <p:nvPr/>
        </p:nvSpPr>
        <p:spPr bwMode="auto">
          <a:xfrm>
            <a:off x="1003300" y="3400425"/>
            <a:ext cx="3106738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396875">
              <a:lnSpc>
                <a:spcPts val="1438"/>
              </a:lnSpc>
              <a:spcBef>
                <a:spcPts val="100"/>
              </a:spcBef>
            </a:pPr>
            <a:r>
              <a:rPr lang="it-IT" sz="1200" b="1"/>
              <a:t>FUNZIONI STRUMENTALI</a:t>
            </a:r>
            <a:endParaRPr lang="it-IT" sz="1200"/>
          </a:p>
          <a:p>
            <a:pPr marL="396875">
              <a:lnSpc>
                <a:spcPts val="1200"/>
              </a:lnSpc>
            </a:pPr>
            <a:r>
              <a:rPr lang="it-IT" sz="1000" b="1"/>
              <a:t>-Baldelli – Revisione e Aggiornamento PTOF</a:t>
            </a:r>
            <a:endParaRPr lang="it-IT" sz="1000"/>
          </a:p>
          <a:p>
            <a:pPr marL="396875"/>
            <a:r>
              <a:rPr lang="it-IT" sz="1000" b="1"/>
              <a:t>-Barattini / Frontalini – Aggiornamento PdM, RAV</a:t>
            </a:r>
            <a:endParaRPr lang="it-IT" sz="1000"/>
          </a:p>
          <a:p>
            <a:pPr marL="396875">
              <a:spcBef>
                <a:spcPts val="200"/>
              </a:spcBef>
            </a:pPr>
            <a:r>
              <a:rPr lang="it-IT" sz="1000" b="1"/>
              <a:t>e Rendicontazione Sociale</a:t>
            </a:r>
            <a:endParaRPr lang="it-IT" sz="1000"/>
          </a:p>
          <a:p>
            <a:pPr marL="396875">
              <a:spcBef>
                <a:spcPts val="38"/>
              </a:spcBef>
            </a:pPr>
            <a:r>
              <a:rPr lang="it-IT" sz="1000" b="1"/>
              <a:t>-Emanuelli / Simoncini – Continuità e Orientamento</a:t>
            </a:r>
            <a:endParaRPr lang="it-IT" sz="1000"/>
          </a:p>
          <a:p>
            <a:pPr marL="396875"/>
            <a:r>
              <a:rPr lang="it-IT" sz="1000" b="1"/>
              <a:t>- Fabbri - Inclusione</a:t>
            </a:r>
            <a:endParaRPr lang="it-IT" sz="1000"/>
          </a:p>
        </p:txBody>
      </p:sp>
      <p:sp>
        <p:nvSpPr>
          <p:cNvPr id="7176" name="object 9"/>
          <p:cNvSpPr txBox="1">
            <a:spLocks noChangeArrowheads="1"/>
          </p:cNvSpPr>
          <p:nvPr/>
        </p:nvSpPr>
        <p:spPr bwMode="auto">
          <a:xfrm>
            <a:off x="6946900" y="581025"/>
            <a:ext cx="2735263" cy="431800"/>
          </a:xfrm>
          <a:prstGeom prst="rect">
            <a:avLst/>
          </a:prstGeom>
          <a:solidFill>
            <a:srgbClr val="FF9900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588" algn="ctr">
              <a:lnSpc>
                <a:spcPts val="1650"/>
              </a:lnSpc>
            </a:pPr>
            <a:r>
              <a:rPr lang="it-IT" sz="1400" b="1"/>
              <a:t>DSGA</a:t>
            </a:r>
            <a:endParaRPr lang="it-IT" sz="1400"/>
          </a:p>
          <a:p>
            <a:pPr marL="1588" algn="ctr"/>
            <a:r>
              <a:rPr lang="it-IT" sz="1400" b="1"/>
              <a:t>Dott.ssa Giulia Luzi</a:t>
            </a:r>
            <a:endParaRPr lang="it-IT" sz="1400"/>
          </a:p>
        </p:txBody>
      </p:sp>
      <p:sp>
        <p:nvSpPr>
          <p:cNvPr id="7177" name="object 10"/>
          <p:cNvSpPr>
            <a:spLocks/>
          </p:cNvSpPr>
          <p:nvPr/>
        </p:nvSpPr>
        <p:spPr bwMode="auto">
          <a:xfrm>
            <a:off x="6870700" y="1038225"/>
            <a:ext cx="3200400" cy="2133600"/>
          </a:xfrm>
          <a:custGeom>
            <a:avLst/>
            <a:gdLst>
              <a:gd name="T0" fmla="*/ 3103116 w 2950845"/>
              <a:gd name="T1" fmla="*/ 2431122 h 1871980"/>
              <a:gd name="T2" fmla="*/ 365704 w 2950845"/>
              <a:gd name="T3" fmla="*/ 2431122 h 1871980"/>
              <a:gd name="T4" fmla="*/ 311529 w 2950845"/>
              <a:gd name="T5" fmla="*/ 2426714 h 1871980"/>
              <a:gd name="T6" fmla="*/ 259865 w 2950845"/>
              <a:gd name="T7" fmla="*/ 2413905 h 1871980"/>
              <a:gd name="T8" fmla="*/ 211273 w 2950845"/>
              <a:gd name="T9" fmla="*/ 2393330 h 1871980"/>
              <a:gd name="T10" fmla="*/ 166310 w 2950845"/>
              <a:gd name="T11" fmla="*/ 2365629 h 1871980"/>
              <a:gd name="T12" fmla="*/ 125531 w 2950845"/>
              <a:gd name="T13" fmla="*/ 2331430 h 1871980"/>
              <a:gd name="T14" fmla="*/ 89499 w 2950845"/>
              <a:gd name="T15" fmla="*/ 2291365 h 1871980"/>
              <a:gd name="T16" fmla="*/ 58765 w 2950845"/>
              <a:gd name="T17" fmla="*/ 2246072 h 1871980"/>
              <a:gd name="T18" fmla="*/ 33892 w 2950845"/>
              <a:gd name="T19" fmla="*/ 2196183 h 1871980"/>
              <a:gd name="T20" fmla="*/ 15435 w 2950845"/>
              <a:gd name="T21" fmla="*/ 2142332 h 1871980"/>
              <a:gd name="T22" fmla="*/ 3951 w 2950845"/>
              <a:gd name="T23" fmla="*/ 2085151 h 1871980"/>
              <a:gd name="T24" fmla="*/ 0 w 2950845"/>
              <a:gd name="T25" fmla="*/ 2025274 h 1871980"/>
              <a:gd name="T26" fmla="*/ 0 w 2950845"/>
              <a:gd name="T27" fmla="*/ 405845 h 1871980"/>
              <a:gd name="T28" fmla="*/ 3951 w 2950845"/>
              <a:gd name="T29" fmla="*/ 345971 h 1871980"/>
              <a:gd name="T30" fmla="*/ 15435 w 2950845"/>
              <a:gd name="T31" fmla="*/ 288790 h 1871980"/>
              <a:gd name="T32" fmla="*/ 33892 w 2950845"/>
              <a:gd name="T33" fmla="*/ 234939 h 1871980"/>
              <a:gd name="T34" fmla="*/ 58765 w 2950845"/>
              <a:gd name="T35" fmla="*/ 185050 h 1871980"/>
              <a:gd name="T36" fmla="*/ 89499 w 2950845"/>
              <a:gd name="T37" fmla="*/ 139756 h 1871980"/>
              <a:gd name="T38" fmla="*/ 125531 w 2950845"/>
              <a:gd name="T39" fmla="*/ 99692 h 1871980"/>
              <a:gd name="T40" fmla="*/ 166310 w 2950845"/>
              <a:gd name="T41" fmla="*/ 65493 h 1871980"/>
              <a:gd name="T42" fmla="*/ 211273 w 2950845"/>
              <a:gd name="T43" fmla="*/ 37791 h 1871980"/>
              <a:gd name="T44" fmla="*/ 259865 w 2950845"/>
              <a:gd name="T45" fmla="*/ 17217 h 1871980"/>
              <a:gd name="T46" fmla="*/ 311529 w 2950845"/>
              <a:gd name="T47" fmla="*/ 4409 h 1871980"/>
              <a:gd name="T48" fmla="*/ 365704 w 2950845"/>
              <a:gd name="T49" fmla="*/ 0 h 1871980"/>
              <a:gd name="T50" fmla="*/ 3103116 w 2950845"/>
              <a:gd name="T51" fmla="*/ 0 h 1871980"/>
              <a:gd name="T52" fmla="*/ 3157334 w 2950845"/>
              <a:gd name="T53" fmla="*/ 4409 h 1871980"/>
              <a:gd name="T54" fmla="*/ 3209109 w 2950845"/>
              <a:gd name="T55" fmla="*/ 17217 h 1871980"/>
              <a:gd name="T56" fmla="*/ 3257874 w 2950845"/>
              <a:gd name="T57" fmla="*/ 37791 h 1871980"/>
              <a:gd name="T58" fmla="*/ 3303048 w 2950845"/>
              <a:gd name="T59" fmla="*/ 65493 h 1871980"/>
              <a:gd name="T60" fmla="*/ 3344060 w 2950845"/>
              <a:gd name="T61" fmla="*/ 99692 h 1871980"/>
              <a:gd name="T62" fmla="*/ 3380341 w 2950845"/>
              <a:gd name="T63" fmla="*/ 139756 h 1871980"/>
              <a:gd name="T64" fmla="*/ 3411308 w 2950845"/>
              <a:gd name="T65" fmla="*/ 185050 h 1871980"/>
              <a:gd name="T66" fmla="*/ 3436394 w 2950845"/>
              <a:gd name="T67" fmla="*/ 234939 h 1871980"/>
              <a:gd name="T68" fmla="*/ 3455020 w 2950845"/>
              <a:gd name="T69" fmla="*/ 288790 h 1871980"/>
              <a:gd name="T70" fmla="*/ 3466619 w 2950845"/>
              <a:gd name="T71" fmla="*/ 345971 h 1871980"/>
              <a:gd name="T72" fmla="*/ 3470614 w 2950845"/>
              <a:gd name="T73" fmla="*/ 405845 h 1871980"/>
              <a:gd name="T74" fmla="*/ 3470614 w 2950845"/>
              <a:gd name="T75" fmla="*/ 2025274 h 1871980"/>
              <a:gd name="T76" fmla="*/ 3466619 w 2950845"/>
              <a:gd name="T77" fmla="*/ 2085151 h 1871980"/>
              <a:gd name="T78" fmla="*/ 3455020 w 2950845"/>
              <a:gd name="T79" fmla="*/ 2142332 h 1871980"/>
              <a:gd name="T80" fmla="*/ 3436394 w 2950845"/>
              <a:gd name="T81" fmla="*/ 2196183 h 1871980"/>
              <a:gd name="T82" fmla="*/ 3411308 w 2950845"/>
              <a:gd name="T83" fmla="*/ 2246072 h 1871980"/>
              <a:gd name="T84" fmla="*/ 3380341 w 2950845"/>
              <a:gd name="T85" fmla="*/ 2291365 h 1871980"/>
              <a:gd name="T86" fmla="*/ 3344060 w 2950845"/>
              <a:gd name="T87" fmla="*/ 2331430 h 1871980"/>
              <a:gd name="T88" fmla="*/ 3303048 w 2950845"/>
              <a:gd name="T89" fmla="*/ 2365629 h 1871980"/>
              <a:gd name="T90" fmla="*/ 3257874 w 2950845"/>
              <a:gd name="T91" fmla="*/ 2393330 h 1871980"/>
              <a:gd name="T92" fmla="*/ 3209109 w 2950845"/>
              <a:gd name="T93" fmla="*/ 2413905 h 1871980"/>
              <a:gd name="T94" fmla="*/ 3157334 w 2950845"/>
              <a:gd name="T95" fmla="*/ 2426714 h 1871980"/>
              <a:gd name="T96" fmla="*/ 3103116 w 2950845"/>
              <a:gd name="T97" fmla="*/ 2431122 h 187198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950845"/>
              <a:gd name="T148" fmla="*/ 0 h 1871980"/>
              <a:gd name="T149" fmla="*/ 2950845 w 2950845"/>
              <a:gd name="T150" fmla="*/ 1871980 h 187198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950845" h="1871980">
                <a:moveTo>
                  <a:pt x="2638044" y="1871472"/>
                </a:moveTo>
                <a:lnTo>
                  <a:pt x="310895" y="1871472"/>
                </a:lnTo>
                <a:lnTo>
                  <a:pt x="264839" y="1868077"/>
                </a:lnTo>
                <a:lnTo>
                  <a:pt x="220919" y="1858217"/>
                </a:lnTo>
                <a:lnTo>
                  <a:pt x="179609" y="1842380"/>
                </a:lnTo>
                <a:lnTo>
                  <a:pt x="141385" y="1821055"/>
                </a:lnTo>
                <a:lnTo>
                  <a:pt x="106718" y="1794728"/>
                </a:lnTo>
                <a:lnTo>
                  <a:pt x="76085" y="1763887"/>
                </a:lnTo>
                <a:lnTo>
                  <a:pt x="49958" y="1729020"/>
                </a:lnTo>
                <a:lnTo>
                  <a:pt x="28812" y="1690616"/>
                </a:lnTo>
                <a:lnTo>
                  <a:pt x="13121" y="1649161"/>
                </a:lnTo>
                <a:lnTo>
                  <a:pt x="3359" y="1605144"/>
                </a:lnTo>
                <a:lnTo>
                  <a:pt x="0" y="1559051"/>
                </a:lnTo>
                <a:lnTo>
                  <a:pt x="0" y="312419"/>
                </a:lnTo>
                <a:lnTo>
                  <a:pt x="3359" y="266327"/>
                </a:lnTo>
                <a:lnTo>
                  <a:pt x="13121" y="222310"/>
                </a:lnTo>
                <a:lnTo>
                  <a:pt x="28812" y="180855"/>
                </a:lnTo>
                <a:lnTo>
                  <a:pt x="49958" y="142451"/>
                </a:lnTo>
                <a:lnTo>
                  <a:pt x="76085" y="107584"/>
                </a:lnTo>
                <a:lnTo>
                  <a:pt x="106718" y="76743"/>
                </a:lnTo>
                <a:lnTo>
                  <a:pt x="141385" y="50416"/>
                </a:lnTo>
                <a:lnTo>
                  <a:pt x="179609" y="29091"/>
                </a:lnTo>
                <a:lnTo>
                  <a:pt x="220919" y="13254"/>
                </a:lnTo>
                <a:lnTo>
                  <a:pt x="264839" y="3394"/>
                </a:lnTo>
                <a:lnTo>
                  <a:pt x="310895" y="0"/>
                </a:lnTo>
                <a:lnTo>
                  <a:pt x="2638044" y="0"/>
                </a:lnTo>
                <a:lnTo>
                  <a:pt x="2684136" y="3394"/>
                </a:lnTo>
                <a:lnTo>
                  <a:pt x="2728153" y="13254"/>
                </a:lnTo>
                <a:lnTo>
                  <a:pt x="2769608" y="29091"/>
                </a:lnTo>
                <a:lnTo>
                  <a:pt x="2808012" y="50416"/>
                </a:lnTo>
                <a:lnTo>
                  <a:pt x="2842879" y="76743"/>
                </a:lnTo>
                <a:lnTo>
                  <a:pt x="2873720" y="107584"/>
                </a:lnTo>
                <a:lnTo>
                  <a:pt x="2900047" y="142451"/>
                </a:lnTo>
                <a:lnTo>
                  <a:pt x="2921372" y="180855"/>
                </a:lnTo>
                <a:lnTo>
                  <a:pt x="2937209" y="222310"/>
                </a:lnTo>
                <a:lnTo>
                  <a:pt x="2947069" y="266327"/>
                </a:lnTo>
                <a:lnTo>
                  <a:pt x="2950464" y="312419"/>
                </a:lnTo>
                <a:lnTo>
                  <a:pt x="2950464" y="1559051"/>
                </a:lnTo>
                <a:lnTo>
                  <a:pt x="2947069" y="1605144"/>
                </a:lnTo>
                <a:lnTo>
                  <a:pt x="2937209" y="1649161"/>
                </a:lnTo>
                <a:lnTo>
                  <a:pt x="2921372" y="1690616"/>
                </a:lnTo>
                <a:lnTo>
                  <a:pt x="2900047" y="1729020"/>
                </a:lnTo>
                <a:lnTo>
                  <a:pt x="2873720" y="1763887"/>
                </a:lnTo>
                <a:lnTo>
                  <a:pt x="2842879" y="1794728"/>
                </a:lnTo>
                <a:lnTo>
                  <a:pt x="2808012" y="1821055"/>
                </a:lnTo>
                <a:lnTo>
                  <a:pt x="2769608" y="1842380"/>
                </a:lnTo>
                <a:lnTo>
                  <a:pt x="2728153" y="1858217"/>
                </a:lnTo>
                <a:lnTo>
                  <a:pt x="2684136" y="1868077"/>
                </a:lnTo>
                <a:lnTo>
                  <a:pt x="2638044" y="1871472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178" name="object 11"/>
          <p:cNvSpPr>
            <a:spLocks/>
          </p:cNvSpPr>
          <p:nvPr/>
        </p:nvSpPr>
        <p:spPr bwMode="auto">
          <a:xfrm>
            <a:off x="6870700" y="1038225"/>
            <a:ext cx="3200400" cy="2133600"/>
          </a:xfrm>
          <a:custGeom>
            <a:avLst/>
            <a:gdLst>
              <a:gd name="T0" fmla="*/ 365704 w 2950845"/>
              <a:gd name="T1" fmla="*/ 0 h 1871980"/>
              <a:gd name="T2" fmla="*/ 311529 w 2950845"/>
              <a:gd name="T3" fmla="*/ 4409 h 1871980"/>
              <a:gd name="T4" fmla="*/ 259865 w 2950845"/>
              <a:gd name="T5" fmla="*/ 17217 h 1871980"/>
              <a:gd name="T6" fmla="*/ 211273 w 2950845"/>
              <a:gd name="T7" fmla="*/ 37791 h 1871980"/>
              <a:gd name="T8" fmla="*/ 166310 w 2950845"/>
              <a:gd name="T9" fmla="*/ 65493 h 1871980"/>
              <a:gd name="T10" fmla="*/ 125531 w 2950845"/>
              <a:gd name="T11" fmla="*/ 99692 h 1871980"/>
              <a:gd name="T12" fmla="*/ 89499 w 2950845"/>
              <a:gd name="T13" fmla="*/ 139756 h 1871980"/>
              <a:gd name="T14" fmla="*/ 58765 w 2950845"/>
              <a:gd name="T15" fmla="*/ 185050 h 1871980"/>
              <a:gd name="T16" fmla="*/ 33892 w 2950845"/>
              <a:gd name="T17" fmla="*/ 234939 h 1871980"/>
              <a:gd name="T18" fmla="*/ 15435 w 2950845"/>
              <a:gd name="T19" fmla="*/ 288790 h 1871980"/>
              <a:gd name="T20" fmla="*/ 3951 w 2950845"/>
              <a:gd name="T21" fmla="*/ 345971 h 1871980"/>
              <a:gd name="T22" fmla="*/ 0 w 2950845"/>
              <a:gd name="T23" fmla="*/ 405845 h 1871980"/>
              <a:gd name="T24" fmla="*/ 0 w 2950845"/>
              <a:gd name="T25" fmla="*/ 2025274 h 1871980"/>
              <a:gd name="T26" fmla="*/ 3951 w 2950845"/>
              <a:gd name="T27" fmla="*/ 2085151 h 1871980"/>
              <a:gd name="T28" fmla="*/ 15435 w 2950845"/>
              <a:gd name="T29" fmla="*/ 2142332 h 1871980"/>
              <a:gd name="T30" fmla="*/ 33892 w 2950845"/>
              <a:gd name="T31" fmla="*/ 2196183 h 1871980"/>
              <a:gd name="T32" fmla="*/ 58765 w 2950845"/>
              <a:gd name="T33" fmla="*/ 2246072 h 1871980"/>
              <a:gd name="T34" fmla="*/ 89499 w 2950845"/>
              <a:gd name="T35" fmla="*/ 2291365 h 1871980"/>
              <a:gd name="T36" fmla="*/ 125531 w 2950845"/>
              <a:gd name="T37" fmla="*/ 2331430 h 1871980"/>
              <a:gd name="T38" fmla="*/ 166310 w 2950845"/>
              <a:gd name="T39" fmla="*/ 2365629 h 1871980"/>
              <a:gd name="T40" fmla="*/ 211273 w 2950845"/>
              <a:gd name="T41" fmla="*/ 2393330 h 1871980"/>
              <a:gd name="T42" fmla="*/ 259865 w 2950845"/>
              <a:gd name="T43" fmla="*/ 2413905 h 1871980"/>
              <a:gd name="T44" fmla="*/ 311529 w 2950845"/>
              <a:gd name="T45" fmla="*/ 2426714 h 1871980"/>
              <a:gd name="T46" fmla="*/ 365704 w 2950845"/>
              <a:gd name="T47" fmla="*/ 2431122 h 1871980"/>
              <a:gd name="T48" fmla="*/ 3103116 w 2950845"/>
              <a:gd name="T49" fmla="*/ 2431122 h 1871980"/>
              <a:gd name="T50" fmla="*/ 3157334 w 2950845"/>
              <a:gd name="T51" fmla="*/ 2426714 h 1871980"/>
              <a:gd name="T52" fmla="*/ 3209109 w 2950845"/>
              <a:gd name="T53" fmla="*/ 2413905 h 1871980"/>
              <a:gd name="T54" fmla="*/ 3257874 w 2950845"/>
              <a:gd name="T55" fmla="*/ 2393330 h 1871980"/>
              <a:gd name="T56" fmla="*/ 3303048 w 2950845"/>
              <a:gd name="T57" fmla="*/ 2365629 h 1871980"/>
              <a:gd name="T58" fmla="*/ 3344060 w 2950845"/>
              <a:gd name="T59" fmla="*/ 2331430 h 1871980"/>
              <a:gd name="T60" fmla="*/ 3380341 w 2950845"/>
              <a:gd name="T61" fmla="*/ 2291365 h 1871980"/>
              <a:gd name="T62" fmla="*/ 3411308 w 2950845"/>
              <a:gd name="T63" fmla="*/ 2246072 h 1871980"/>
              <a:gd name="T64" fmla="*/ 3436394 w 2950845"/>
              <a:gd name="T65" fmla="*/ 2196183 h 1871980"/>
              <a:gd name="T66" fmla="*/ 3455020 w 2950845"/>
              <a:gd name="T67" fmla="*/ 2142332 h 1871980"/>
              <a:gd name="T68" fmla="*/ 3466619 w 2950845"/>
              <a:gd name="T69" fmla="*/ 2085151 h 1871980"/>
              <a:gd name="T70" fmla="*/ 3470612 w 2950845"/>
              <a:gd name="T71" fmla="*/ 2025274 h 1871980"/>
              <a:gd name="T72" fmla="*/ 3470612 w 2950845"/>
              <a:gd name="T73" fmla="*/ 405845 h 1871980"/>
              <a:gd name="T74" fmla="*/ 3466619 w 2950845"/>
              <a:gd name="T75" fmla="*/ 345971 h 1871980"/>
              <a:gd name="T76" fmla="*/ 3455020 w 2950845"/>
              <a:gd name="T77" fmla="*/ 288790 h 1871980"/>
              <a:gd name="T78" fmla="*/ 3436394 w 2950845"/>
              <a:gd name="T79" fmla="*/ 234939 h 1871980"/>
              <a:gd name="T80" fmla="*/ 3411308 w 2950845"/>
              <a:gd name="T81" fmla="*/ 185050 h 1871980"/>
              <a:gd name="T82" fmla="*/ 3380341 w 2950845"/>
              <a:gd name="T83" fmla="*/ 139756 h 1871980"/>
              <a:gd name="T84" fmla="*/ 3344060 w 2950845"/>
              <a:gd name="T85" fmla="*/ 99692 h 1871980"/>
              <a:gd name="T86" fmla="*/ 3303048 w 2950845"/>
              <a:gd name="T87" fmla="*/ 65493 h 1871980"/>
              <a:gd name="T88" fmla="*/ 3257874 w 2950845"/>
              <a:gd name="T89" fmla="*/ 37791 h 1871980"/>
              <a:gd name="T90" fmla="*/ 3209109 w 2950845"/>
              <a:gd name="T91" fmla="*/ 17217 h 1871980"/>
              <a:gd name="T92" fmla="*/ 3157334 w 2950845"/>
              <a:gd name="T93" fmla="*/ 4409 h 1871980"/>
              <a:gd name="T94" fmla="*/ 3103116 w 2950845"/>
              <a:gd name="T95" fmla="*/ 0 h 1871980"/>
              <a:gd name="T96" fmla="*/ 365704 w 2950845"/>
              <a:gd name="T97" fmla="*/ 0 h 187198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950845"/>
              <a:gd name="T148" fmla="*/ 0 h 1871980"/>
              <a:gd name="T149" fmla="*/ 2950845 w 2950845"/>
              <a:gd name="T150" fmla="*/ 1871980 h 187198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950845" h="1871980">
                <a:moveTo>
                  <a:pt x="310895" y="0"/>
                </a:moveTo>
                <a:lnTo>
                  <a:pt x="264839" y="3394"/>
                </a:lnTo>
                <a:lnTo>
                  <a:pt x="220919" y="13254"/>
                </a:lnTo>
                <a:lnTo>
                  <a:pt x="179609" y="29091"/>
                </a:lnTo>
                <a:lnTo>
                  <a:pt x="141385" y="50416"/>
                </a:lnTo>
                <a:lnTo>
                  <a:pt x="106718" y="76743"/>
                </a:lnTo>
                <a:lnTo>
                  <a:pt x="76085" y="107584"/>
                </a:lnTo>
                <a:lnTo>
                  <a:pt x="49958" y="142451"/>
                </a:lnTo>
                <a:lnTo>
                  <a:pt x="28812" y="180855"/>
                </a:lnTo>
                <a:lnTo>
                  <a:pt x="13121" y="222310"/>
                </a:lnTo>
                <a:lnTo>
                  <a:pt x="3359" y="266327"/>
                </a:lnTo>
                <a:lnTo>
                  <a:pt x="0" y="312419"/>
                </a:lnTo>
                <a:lnTo>
                  <a:pt x="0" y="1559051"/>
                </a:lnTo>
                <a:lnTo>
                  <a:pt x="3359" y="1605144"/>
                </a:lnTo>
                <a:lnTo>
                  <a:pt x="13121" y="1649161"/>
                </a:lnTo>
                <a:lnTo>
                  <a:pt x="28812" y="1690616"/>
                </a:lnTo>
                <a:lnTo>
                  <a:pt x="49958" y="1729020"/>
                </a:lnTo>
                <a:lnTo>
                  <a:pt x="76085" y="1763887"/>
                </a:lnTo>
                <a:lnTo>
                  <a:pt x="106718" y="1794728"/>
                </a:lnTo>
                <a:lnTo>
                  <a:pt x="141385" y="1821055"/>
                </a:lnTo>
                <a:lnTo>
                  <a:pt x="179609" y="1842380"/>
                </a:lnTo>
                <a:lnTo>
                  <a:pt x="220919" y="1858217"/>
                </a:lnTo>
                <a:lnTo>
                  <a:pt x="264839" y="1868077"/>
                </a:lnTo>
                <a:lnTo>
                  <a:pt x="310895" y="1871471"/>
                </a:lnTo>
                <a:lnTo>
                  <a:pt x="2638044" y="1871471"/>
                </a:lnTo>
                <a:lnTo>
                  <a:pt x="2684136" y="1868077"/>
                </a:lnTo>
                <a:lnTo>
                  <a:pt x="2728153" y="1858217"/>
                </a:lnTo>
                <a:lnTo>
                  <a:pt x="2769608" y="1842380"/>
                </a:lnTo>
                <a:lnTo>
                  <a:pt x="2808012" y="1821055"/>
                </a:lnTo>
                <a:lnTo>
                  <a:pt x="2842879" y="1794728"/>
                </a:lnTo>
                <a:lnTo>
                  <a:pt x="2873720" y="1763887"/>
                </a:lnTo>
                <a:lnTo>
                  <a:pt x="2900047" y="1729020"/>
                </a:lnTo>
                <a:lnTo>
                  <a:pt x="2921372" y="1690616"/>
                </a:lnTo>
                <a:lnTo>
                  <a:pt x="2937209" y="1649161"/>
                </a:lnTo>
                <a:lnTo>
                  <a:pt x="2947069" y="1605144"/>
                </a:lnTo>
                <a:lnTo>
                  <a:pt x="2950463" y="1559051"/>
                </a:lnTo>
                <a:lnTo>
                  <a:pt x="2950463" y="312419"/>
                </a:lnTo>
                <a:lnTo>
                  <a:pt x="2947069" y="266327"/>
                </a:lnTo>
                <a:lnTo>
                  <a:pt x="2937209" y="222310"/>
                </a:lnTo>
                <a:lnTo>
                  <a:pt x="2921372" y="180855"/>
                </a:lnTo>
                <a:lnTo>
                  <a:pt x="2900047" y="142451"/>
                </a:lnTo>
                <a:lnTo>
                  <a:pt x="2873720" y="107584"/>
                </a:lnTo>
                <a:lnTo>
                  <a:pt x="2842879" y="76743"/>
                </a:lnTo>
                <a:lnTo>
                  <a:pt x="2808012" y="50416"/>
                </a:lnTo>
                <a:lnTo>
                  <a:pt x="2769608" y="29091"/>
                </a:lnTo>
                <a:lnTo>
                  <a:pt x="2728153" y="13254"/>
                </a:lnTo>
                <a:lnTo>
                  <a:pt x="2684136" y="3394"/>
                </a:lnTo>
                <a:lnTo>
                  <a:pt x="2638044" y="0"/>
                </a:lnTo>
                <a:lnTo>
                  <a:pt x="310895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179" name="object 12"/>
          <p:cNvSpPr txBox="1">
            <a:spLocks noChangeArrowheads="1"/>
          </p:cNvSpPr>
          <p:nvPr/>
        </p:nvSpPr>
        <p:spPr bwMode="auto">
          <a:xfrm>
            <a:off x="7632700" y="1266825"/>
            <a:ext cx="13303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b="1" u="sng"/>
              <a:t>PERSONALE ATA</a:t>
            </a:r>
            <a:endParaRPr lang="it-IT" sz="1200"/>
          </a:p>
        </p:txBody>
      </p:sp>
      <p:sp>
        <p:nvSpPr>
          <p:cNvPr id="7180" name="object 13"/>
          <p:cNvSpPr txBox="1">
            <a:spLocks noChangeArrowheads="1"/>
          </p:cNvSpPr>
          <p:nvPr/>
        </p:nvSpPr>
        <p:spPr bwMode="auto">
          <a:xfrm>
            <a:off x="7286625" y="1620838"/>
            <a:ext cx="20574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187325" algn="ctr">
              <a:spcBef>
                <a:spcPts val="100"/>
              </a:spcBef>
            </a:pPr>
            <a:r>
              <a:rPr lang="it-IT" sz="1000" b="1"/>
              <a:t>ASSISTENTI AMMINISTRATIVI</a:t>
            </a:r>
            <a:endParaRPr lang="it-IT" sz="1000"/>
          </a:p>
          <a:p>
            <a:pPr marL="187325" algn="ctr"/>
            <a:r>
              <a:rPr lang="it-IT" sz="1000"/>
              <a:t>-</a:t>
            </a:r>
            <a:r>
              <a:rPr lang="it-IT" sz="1000" b="1"/>
              <a:t>Boccarossa – Canucoli – Pugnali</a:t>
            </a:r>
            <a:endParaRPr lang="it-IT" sz="1000"/>
          </a:p>
          <a:p>
            <a:pPr marL="187325" algn="ctr"/>
            <a:r>
              <a:rPr lang="it-IT" sz="1000"/>
              <a:t>- </a:t>
            </a:r>
            <a:r>
              <a:rPr lang="it-IT" sz="1000" b="1"/>
              <a:t>Caroni </a:t>
            </a:r>
            <a:endParaRPr lang="it-IT" sz="1000"/>
          </a:p>
        </p:txBody>
      </p:sp>
      <p:sp>
        <p:nvSpPr>
          <p:cNvPr id="7181" name="object 14"/>
          <p:cNvSpPr txBox="1">
            <a:spLocks noChangeArrowheads="1"/>
          </p:cNvSpPr>
          <p:nvPr/>
        </p:nvSpPr>
        <p:spPr bwMode="auto">
          <a:xfrm>
            <a:off x="7099300" y="2257425"/>
            <a:ext cx="246538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065" rIns="0" bIns="0">
            <a:spAutoFit/>
          </a:bodyPr>
          <a:lstStyle/>
          <a:p>
            <a:pPr marL="330200" algn="ctr">
              <a:spcBef>
                <a:spcPts val="100"/>
              </a:spcBef>
            </a:pPr>
            <a:r>
              <a:rPr lang="it-IT" sz="1000" b="1"/>
              <a:t>COLLABORATORI SCOLASTICI</a:t>
            </a:r>
            <a:endParaRPr lang="it-IT" sz="1000"/>
          </a:p>
          <a:p>
            <a:pPr marL="330200" algn="ctr"/>
            <a:r>
              <a:rPr lang="it-IT" sz="1000" b="1"/>
              <a:t>Giacomoni – Ronconi – Eusebi– Ciacci –  Fraticelli– Cerreti– Baldelli – Salciccia –  Bellagamba – Conti –Radi</a:t>
            </a:r>
            <a:endParaRPr lang="it-IT" sz="1000"/>
          </a:p>
          <a:p>
            <a:pPr marL="330200" algn="ctr"/>
            <a:r>
              <a:rPr lang="it-IT" sz="1000" b="1"/>
              <a:t>Marinelli – Sebenico</a:t>
            </a:r>
            <a:endParaRPr lang="it-IT" sz="1000"/>
          </a:p>
        </p:txBody>
      </p:sp>
      <p:sp>
        <p:nvSpPr>
          <p:cNvPr id="7182" name="object 15"/>
          <p:cNvSpPr txBox="1">
            <a:spLocks noChangeArrowheads="1"/>
          </p:cNvSpPr>
          <p:nvPr/>
        </p:nvSpPr>
        <p:spPr bwMode="auto">
          <a:xfrm>
            <a:off x="4192588" y="971550"/>
            <a:ext cx="1296987" cy="792163"/>
          </a:xfrm>
          <a:prstGeom prst="rect">
            <a:avLst/>
          </a:prstGeom>
          <a:solidFill>
            <a:srgbClr val="3366FF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2540" rIns="0" bIns="0">
            <a:spAutoFit/>
          </a:bodyPr>
          <a:lstStyle/>
          <a:p>
            <a:pPr>
              <a:spcBef>
                <a:spcPts val="25"/>
              </a:spcBef>
            </a:pPr>
            <a:endParaRPr lang="it-IT" sz="12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75"/>
              </a:lnSpc>
            </a:pPr>
            <a:r>
              <a:rPr lang="it-IT" sz="1400" b="1"/>
              <a:t>COLLEGIO  DOCENTI</a:t>
            </a:r>
            <a:endParaRPr lang="it-IT" sz="1400"/>
          </a:p>
        </p:txBody>
      </p:sp>
      <p:sp>
        <p:nvSpPr>
          <p:cNvPr id="7183" name="object 16"/>
          <p:cNvSpPr txBox="1">
            <a:spLocks noChangeArrowheads="1"/>
          </p:cNvSpPr>
          <p:nvPr/>
        </p:nvSpPr>
        <p:spPr bwMode="auto">
          <a:xfrm>
            <a:off x="5561013" y="971550"/>
            <a:ext cx="1296987" cy="792163"/>
          </a:xfrm>
          <a:prstGeom prst="rect">
            <a:avLst/>
          </a:prstGeom>
          <a:solidFill>
            <a:srgbClr val="CC99FF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2540" rIns="0" bIns="0">
            <a:spAutoFit/>
          </a:bodyPr>
          <a:lstStyle/>
          <a:p>
            <a:pPr>
              <a:spcBef>
                <a:spcPts val="25"/>
              </a:spcBef>
            </a:pPr>
            <a:endParaRPr lang="it-IT" sz="12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75"/>
              </a:lnSpc>
            </a:pPr>
            <a:r>
              <a:rPr lang="it-IT" sz="1400" b="1"/>
              <a:t>CONSIGLIO  D’ISTITUTO</a:t>
            </a:r>
            <a:endParaRPr lang="it-IT" sz="1400"/>
          </a:p>
        </p:txBody>
      </p:sp>
      <p:sp>
        <p:nvSpPr>
          <p:cNvPr id="7184" name="object 17"/>
          <p:cNvSpPr txBox="1">
            <a:spLocks noChangeArrowheads="1"/>
          </p:cNvSpPr>
          <p:nvPr/>
        </p:nvSpPr>
        <p:spPr bwMode="auto">
          <a:xfrm>
            <a:off x="4279900" y="2638425"/>
            <a:ext cx="2519363" cy="403225"/>
          </a:xfrm>
          <a:prstGeom prst="rect">
            <a:avLst/>
          </a:prstGeom>
          <a:solidFill>
            <a:srgbClr val="808000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26034" rIns="0" bIns="0">
            <a:spAutoFit/>
          </a:bodyPr>
          <a:lstStyle/>
          <a:p>
            <a:pPr marL="488950">
              <a:spcBef>
                <a:spcPts val="200"/>
              </a:spcBef>
            </a:pPr>
            <a:r>
              <a:rPr lang="it-IT" sz="1400" b="1"/>
              <a:t>R.S.U. d’ISTITUTO</a:t>
            </a:r>
            <a:endParaRPr lang="it-IT" sz="1400"/>
          </a:p>
          <a:p>
            <a:pPr marL="488950">
              <a:spcBef>
                <a:spcPts val="25"/>
              </a:spcBef>
            </a:pPr>
            <a:r>
              <a:rPr lang="it-IT" sz="1000" b="1"/>
              <a:t>Berluti – Marchetti - Emanuelli</a:t>
            </a:r>
            <a:endParaRPr lang="it-IT" sz="1000"/>
          </a:p>
        </p:txBody>
      </p:sp>
      <p:graphicFrame>
        <p:nvGraphicFramePr>
          <p:cNvPr id="7229" name="Group 61"/>
          <p:cNvGraphicFramePr>
            <a:graphicFrameLocks noGrp="1"/>
          </p:cNvGraphicFramePr>
          <p:nvPr/>
        </p:nvGraphicFramePr>
        <p:xfrm>
          <a:off x="4279900" y="3095625"/>
          <a:ext cx="2303463" cy="3965575"/>
        </p:xfrm>
        <a:graphic>
          <a:graphicData uri="http://schemas.openxmlformats.org/drawingml/2006/table">
            <a:tbl>
              <a:tblPr/>
              <a:tblGrid>
                <a:gridCol w="2303463"/>
              </a:tblGrid>
              <a:tr h="903288">
                <a:tc>
                  <a:txBody>
                    <a:bodyPr/>
                    <a:lstStyle/>
                    <a:p>
                      <a:pPr marL="49213" marR="0" lvl="0" indent="596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GRUPPO NIV - PTOF   NUCLEO AUTOVALUTAZIONE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9213" marR="0" lvl="0" indent="59690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Barattini, Baldelli, Fabiani,  Capodicasa M., Frontalini, </a:t>
                      </a:r>
                    </a:p>
                    <a:p>
                      <a:pPr marL="49213" marR="0" lvl="0" indent="59690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Simoncini, Emanuelli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5334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ANIMATORE DIGITALE </a:t>
                      </a: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Boccarossa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TEAM INNOVAZIONE DIGITALE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Mattioli - Valentini - Curzi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26034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252413" marR="0" lvl="0" indent="0" algn="l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TUTOR ANNO DI PROVA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252413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Polidori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8128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TUTOR TIROCINANTI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Mattioli S.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8064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REFERENTE CYBERBULLISMO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Boccarossa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8064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COMMISSIONE PON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6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Lani, Binci, Renzi D., Curzi P.</a:t>
                      </a:r>
                    </a:p>
                  </a:txBody>
                  <a:tcPr marL="0" marR="0" marT="8064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58"/>
          <p:cNvGraphicFramePr>
            <a:graphicFrameLocks noGrp="1"/>
          </p:cNvGraphicFramePr>
          <p:nvPr/>
        </p:nvGraphicFramePr>
        <p:xfrm>
          <a:off x="774700" y="4772025"/>
          <a:ext cx="3419475" cy="2352675"/>
        </p:xfrm>
        <a:graphic>
          <a:graphicData uri="http://schemas.openxmlformats.org/drawingml/2006/table">
            <a:tbl>
              <a:tblPr/>
              <a:tblGrid>
                <a:gridCol w="3419475"/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GRUPPO CONTINUITA’ ANNI PONTE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17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COORDINATORI DI CLASSE SEC. 1 GRADO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Curzi (1A), Frontalini (2 A), Simoncini (3 A),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Emanuelli (1B), Durpetti (2 B), Di Nucci (3 B),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Balducci (1C)</a:t>
                      </a:r>
                    </a:p>
                  </a:txBody>
                  <a:tcPr marL="0" marR="0" marT="571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919163" marR="0" lvl="0" indent="-685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CONSIGLI DI CLASSE, DI INTERCLASSE  E DI INTERSERZIONE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10096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2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GRUPPO DI LAVORO PER L’INCLUSIONE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048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  <p:sp>
        <p:nvSpPr>
          <p:cNvPr id="7213" name="object 20"/>
          <p:cNvSpPr txBox="1">
            <a:spLocks noChangeArrowheads="1"/>
          </p:cNvSpPr>
          <p:nvPr/>
        </p:nvSpPr>
        <p:spPr bwMode="auto">
          <a:xfrm>
            <a:off x="4265613" y="1835150"/>
            <a:ext cx="2519362" cy="719138"/>
          </a:xfrm>
          <a:prstGeom prst="rect">
            <a:avLst/>
          </a:prstGeom>
          <a:solidFill>
            <a:srgbClr val="FFCC99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153035" rIns="0" bIns="0">
            <a:spAutoFit/>
          </a:bodyPr>
          <a:lstStyle/>
          <a:p>
            <a:pPr marL="885825" indent="-679450">
              <a:lnSpc>
                <a:spcPct val="101000"/>
              </a:lnSpc>
              <a:spcBef>
                <a:spcPts val="1200"/>
              </a:spcBef>
            </a:pPr>
            <a:r>
              <a:rPr lang="it-IT" sz="1300" b="1"/>
              <a:t>COMITATO VALUTAZIONE  DOCENTI</a:t>
            </a:r>
            <a:endParaRPr lang="it-IT" sz="1300"/>
          </a:p>
        </p:txBody>
      </p:sp>
      <p:graphicFrame>
        <p:nvGraphicFramePr>
          <p:cNvPr id="7231" name="Group 63"/>
          <p:cNvGraphicFramePr>
            <a:graphicFrameLocks noGrp="1"/>
          </p:cNvGraphicFramePr>
          <p:nvPr/>
        </p:nvGraphicFramePr>
        <p:xfrm>
          <a:off x="6708775" y="3171825"/>
          <a:ext cx="3203575" cy="3636963"/>
        </p:xfrm>
        <a:graphic>
          <a:graphicData uri="http://schemas.openxmlformats.org/drawingml/2006/table">
            <a:tbl>
              <a:tblPr/>
              <a:tblGrid>
                <a:gridCol w="3203575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SICUREZZA - RSPP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Severi Oscardo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6540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RLS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 Pietro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0480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78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it-IT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UCLEO GESTIONE EMERGENZE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INFANZIA STERPETI: Battistini, Bellucci  Curzi P., Mentuccia, Cereti, Baldelli;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INFANZIA TAVERNELLE: Conti, Barattini,  Eusepi, Tamanti, Salciccia, Renzi L.;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INFANZIA ISOLA DEL PIANO: Conti P.,  Balducci, Evangelisti, Radi;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PRIMARIA MONTEFELCINO: Basili,  Biagioli, Mazzoli, Baldelli, Binci, Boni, Saccomandi,  Ciacci, Fraticelli;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PRIMARIA TAVERNELLE: Biagiotti,  Fabiani, Tanfani,  Mattioli, Marinelli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PRIMARIA ISOLA DEL PIANO: Balducci Arnaldo,  Balducci A., Conti P., Radi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SECONDARIA MONTEFELCINO: Curzi,  Emanuelli, Simoncini, Marchetti, Di Nucci, Durpetti,  Ronconi, Giacomoni, Lani,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3175" marB="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7224" name="object 17"/>
          <p:cNvSpPr txBox="1">
            <a:spLocks noChangeArrowheads="1"/>
          </p:cNvSpPr>
          <p:nvPr/>
        </p:nvSpPr>
        <p:spPr bwMode="auto">
          <a:xfrm>
            <a:off x="6718300" y="6829425"/>
            <a:ext cx="3200400" cy="517525"/>
          </a:xfrm>
          <a:prstGeom prst="rect">
            <a:avLst/>
          </a:prstGeom>
          <a:solidFill>
            <a:srgbClr val="808000"/>
          </a:solidFill>
          <a:ln w="9144">
            <a:solidFill>
              <a:srgbClr val="000000"/>
            </a:solidFill>
            <a:miter lim="800000"/>
            <a:headEnd/>
            <a:tailEnd/>
          </a:ln>
        </p:spPr>
        <p:txBody>
          <a:bodyPr lIns="0" tIns="26034" rIns="0" bIns="0">
            <a:spAutoFit/>
          </a:bodyPr>
          <a:lstStyle/>
          <a:p>
            <a:pPr marL="488950" algn="ctr">
              <a:spcBef>
                <a:spcPts val="200"/>
              </a:spcBef>
            </a:pPr>
            <a:r>
              <a:rPr lang="it-IT" sz="1000" b="1"/>
              <a:t>COMMISSIONE COVID</a:t>
            </a:r>
          </a:p>
          <a:p>
            <a:pPr marL="488950" algn="ctr">
              <a:spcBef>
                <a:spcPts val="200"/>
              </a:spcBef>
            </a:pPr>
            <a:r>
              <a:rPr lang="it-IT" sz="1000" b="1"/>
              <a:t>Boccarossa D., Polidori, Renzi, Mentuccia, Fabiani, Biagioli</a:t>
            </a:r>
          </a:p>
        </p:txBody>
      </p:sp>
      <p:sp>
        <p:nvSpPr>
          <p:cNvPr id="4" name="Text Box 63"/>
          <p:cNvSpPr txBox="1">
            <a:spLocks noChangeArrowheads="1"/>
          </p:cNvSpPr>
          <p:nvPr/>
        </p:nvSpPr>
        <p:spPr bwMode="auto">
          <a:xfrm>
            <a:off x="4279900" y="7058025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774700" y="7210425"/>
            <a:ext cx="5638800" cy="254000"/>
          </a:xfrm>
          <a:prstGeom prst="rect">
            <a:avLst/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COORDINATORE ED. CIVICA</a:t>
            </a:r>
            <a:r>
              <a:rPr lang="it-IT" sz="1000"/>
              <a:t> – </a:t>
            </a:r>
            <a:r>
              <a:rPr lang="it-IT" sz="1000" b="1"/>
              <a:t>Tutti i Coordinatori di Classe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292</Words>
  <Application>Microsoft Office PowerPoint</Application>
  <PresentationFormat>Personalizzato</PresentationFormat>
  <Paragraphs>74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organigramma 2019 2020 ic montefelcino</dc:title>
  <dc:creator>UTENTE</dc:creator>
  <cp:lastModifiedBy>pc 5</cp:lastModifiedBy>
  <cp:revision>4</cp:revision>
  <dcterms:created xsi:type="dcterms:W3CDTF">2020-09-07T13:03:29Z</dcterms:created>
  <dcterms:modified xsi:type="dcterms:W3CDTF">2020-10-10T09:51:33Z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2019-09-14T00:00:00Z</vt:filetime>
  </property>
  <property fmtid="{D5CDD505-2E9C-101B-9397-08002B2CF9AE}" pid="3" name="LastSaved">
    <vt:filetime>2020-09-07T00:00:00Z</vt:filetime>
  </property>
</Properties>
</file>